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9DFCE-5C40-4465-B2AC-E259D3FD0F53}" type="datetimeFigureOut">
              <a:rPr lang="de-DE" smtClean="0"/>
              <a:t>31.08.2022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0665B-3110-49A5-A450-2D82CDE232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7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CF4E-D209-466A-B60E-6801B2918166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9278-0116-456F-97BE-ECBBEA0980F1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A606-6814-4479-AFA8-4380C452DFAC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AC26-D297-4E56-887D-530830DFC405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BA98-DCA9-418A-B0C3-144FFAF3DE74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A860-29A0-4F6C-91E5-4406F3A2130F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80F-DAA7-4FAE-BA20-96E3C2F0E9BC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96BA-0BF1-4DDC-874B-A7D917ACAE76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8D7E-A169-44A6-BCBC-78D3C3465E21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9CED-6904-4A99-8EFC-E0A6ADBB0E15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F06E-7AA3-4766-AB42-3D5E488D3F57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05A9-089D-46D9-B7A5-3D8DBAD32D63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AFEA-CE6D-479E-A3DB-7D4D596B543B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85C-511D-4F35-AE72-B0A36FA8E772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97B-AA24-4A27-A0E0-ED37BB1473EA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931A-DB01-404A-8473-5DD2240933A1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D41D-F3CB-4376-87CA-788BAE61DDD4}" type="datetime1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28801" y="1787236"/>
            <a:ext cx="9119061" cy="157110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KAoA</a:t>
            </a:r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Kein Abschluss ohne Anschluss</a:t>
            </a:r>
            <a:b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Übergang Schule – Beruf in NRW</a:t>
            </a:r>
            <a: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de-DE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Potenzialanalyse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durchgeführt bei:</a:t>
            </a:r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3" y="2926080"/>
            <a:ext cx="8915399" cy="2600442"/>
          </a:xfrm>
        </p:spPr>
        <p:txBody>
          <a:bodyPr/>
          <a:lstStyle/>
          <a:p>
            <a:r>
              <a:rPr lang="de-DE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FachWerk.KreisWesel</a:t>
            </a:r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gGmbH</a:t>
            </a:r>
          </a:p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Projektleitung: Funda Aytas</a:t>
            </a:r>
          </a:p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 Moerser Feld 7, 47441 Moers</a:t>
            </a:r>
          </a:p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Mobil: 0179 6123031</a:t>
            </a:r>
          </a:p>
          <a:p>
            <a:r>
              <a:rPr lang="de-DE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funda.aytas@fachwerk-wesel.de</a:t>
            </a:r>
          </a:p>
          <a:p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7342D1B8D1C44E49A3185F5BFC230259@lgh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28" y="265441"/>
            <a:ext cx="2881826" cy="128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214" y="253307"/>
            <a:ext cx="2307358" cy="1157272"/>
          </a:xfrm>
          <a:prstGeom prst="rect">
            <a:avLst/>
          </a:prstGeom>
        </p:spPr>
      </p:pic>
      <p:pic>
        <p:nvPicPr>
          <p:cNvPr id="6" name="Bild 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47" y="5526522"/>
            <a:ext cx="5361710" cy="979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19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0612" y="1961804"/>
            <a:ext cx="9370894" cy="1080654"/>
          </a:xfrm>
        </p:spPr>
        <p:txBody>
          <a:bodyPr>
            <a:normAutofit fontScale="90000"/>
          </a:bodyPr>
          <a:lstStyle/>
          <a:p>
            <a:pPr lvl="1" algn="ctr"/>
            <a:r>
              <a:rPr lang="de-DE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Potenzialanalyse als Basis individueller Förderung mit Ziel auf Persönlichkeitsentwicklung in der Berufsorientierung </a:t>
            </a:r>
            <a:br>
              <a:rPr lang="de-DE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(„erster Baustein“)</a:t>
            </a: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1062" y="2610196"/>
            <a:ext cx="8952807" cy="3873731"/>
          </a:xfrm>
        </p:spPr>
        <p:txBody>
          <a:bodyPr>
            <a:normAutofit/>
          </a:bodyPr>
          <a:lstStyle/>
          <a:p>
            <a:pPr marL="342900" lvl="1" indent="-342900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de-DE" sz="17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de-DE" sz="17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ugendliche der </a:t>
            </a:r>
            <a:r>
              <a:rPr lang="de-DE" sz="17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Jahrgangstufe </a:t>
            </a:r>
            <a:r>
              <a:rPr lang="de-DE" sz="17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de-DE" sz="17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erhalten die Möglichkeit, die eigenen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Kompetenzen auszuprobieren und Fähigkeiten, Neigungen und Interessen zu </a:t>
            </a:r>
            <a:r>
              <a:rPr lang="de-DE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identifizieren</a:t>
            </a:r>
            <a:endParaRPr lang="de-DE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setzen sich mit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Wunschvorstellungen</a:t>
            </a: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Zukunftsplänen</a:t>
            </a: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auseinander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befassen sich mit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individuellem Orientierungsprozess </a:t>
            </a: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werden zur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Selbstreflexion durch Selbsteinschätzung</a:t>
            </a:r>
            <a:r>
              <a:rPr lang="de-DE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angeregt</a:t>
            </a:r>
            <a:r>
              <a:rPr lang="de-DE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7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de-DE" sz="17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de-DE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</a:t>
            </a:r>
            <a:r>
              <a:rPr lang="de-DE" sz="1700" b="1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Talente</a:t>
            </a:r>
            <a:r>
              <a:rPr lang="de-DE" sz="17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Potenziale und Fähigkeiten </a:t>
            </a:r>
            <a:r>
              <a:rPr lang="de-DE" sz="17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 verdeutlicht/identifiziert</a:t>
            </a:r>
            <a:endParaRPr lang="de-DE" sz="17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de-DE" sz="17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de-DE" sz="17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</a:t>
            </a:r>
            <a:r>
              <a:rPr lang="de-DE" sz="1700" b="1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Selbstvertrauen</a:t>
            </a:r>
            <a:r>
              <a:rPr lang="de-DE" sz="17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wird gestärkt</a:t>
            </a:r>
            <a:endParaRPr lang="de-DE" sz="17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7342D1B8D1C44E49A3185F5BFC230259@lgh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61" y="253862"/>
            <a:ext cx="2881826" cy="128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48" y="319609"/>
            <a:ext cx="2307358" cy="115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9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0611" y="1803862"/>
            <a:ext cx="9734001" cy="407323"/>
          </a:xfrm>
        </p:spPr>
        <p:txBody>
          <a:bodyPr>
            <a:normAutofit fontScale="90000"/>
          </a:bodyPr>
          <a:lstStyle/>
          <a:p>
            <a:pPr lvl="1"/>
            <a:r>
              <a:rPr lang="de-DE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Merkmale </a:t>
            </a:r>
            <a:r>
              <a:rPr lang="de-DE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eingesetzten </a:t>
            </a:r>
            <a:r>
              <a:rPr lang="de-DE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AC-Verfahrens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0612" y="2277688"/>
            <a:ext cx="9370894" cy="2793076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 </a:t>
            </a:r>
            <a:r>
              <a:rPr lang="de-DE" sz="14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„Stärken ausprobieren, Ressourcen testen“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(START) 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handelt es sich um ein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eintägiges und primär handlungsorientiertes berufsspezifisches Assessment Center 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für Jugendliche im Übergang Schule und </a:t>
            </a:r>
            <a:r>
              <a:rPr lang="de-D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basierend auf den Merkmalen des Dokumentationssystems MELBA </a:t>
            </a:r>
            <a:endParaRPr lang="de-D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Aft>
                <a:spcPts val="1200"/>
              </a:spcAft>
              <a:buNone/>
              <a:defRPr/>
            </a:pPr>
            <a:r>
              <a:rPr lang="de-DE" sz="1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de-DE" sz="14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Ausdauer </a:t>
            </a:r>
            <a:r>
              <a:rPr lang="de-DE" sz="1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Antrieb, Arbeitsplanung / Selbständigkeit, Auffassung / Vorstellung, Aufmerksamkeit / Konzentration, Feinmotorik / Geschicklichkeit, Kontaktfähigkeit, Kritisierbarkeit, Lernen / Merken, Lesen, Misserfolgstoleranz, Ordnungsbereitschaft, Problemlösen, Pünktlichkeit, Rechnen, Schreiben, Sorgfalt / Kritische Kontrolle, Sprechen, Teamarbeit, Umstellung, Verantwortung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 „soziale Kompetenzen</a:t>
            </a:r>
            <a:r>
              <a:rPr lang="de-D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endParaRPr lang="de-D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de-DE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1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Durchsetzungsvermögen, Konfliktfähigkeit, Kontaktfähigkeit, </a:t>
            </a:r>
          </a:p>
          <a:p>
            <a:pPr lvl="1">
              <a:defRPr/>
            </a:pPr>
            <a:r>
              <a:rPr lang="de-DE" sz="14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Kritisierbarkeit, Sensitivität, Soziabilität, Teamfähigkeit</a:t>
            </a:r>
            <a:endParaRPr lang="de-DE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7342D1B8D1C44E49A3185F5BFC230259@lgh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61" y="253862"/>
            <a:ext cx="2881826" cy="128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48" y="319609"/>
            <a:ext cx="2307358" cy="115727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149" y="4966490"/>
            <a:ext cx="2265020" cy="106690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169" y="3955211"/>
            <a:ext cx="1097077" cy="111555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47" y="4407893"/>
            <a:ext cx="1895027" cy="218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7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0611" y="1681531"/>
            <a:ext cx="9734001" cy="464661"/>
          </a:xfrm>
        </p:spPr>
        <p:txBody>
          <a:bodyPr>
            <a:normAutofit fontScale="90000"/>
          </a:bodyPr>
          <a:lstStyle/>
          <a:p>
            <a:pPr lvl="1"/>
            <a:r>
              <a:rPr lang="de-DE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- </a:t>
            </a:r>
            <a:r>
              <a:rPr lang="de-DE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Einzelübungen: </a:t>
            </a:r>
            <a:r>
              <a:rPr lang="de-DE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Rollenspiele, Diskussionen nach vorab definierten Verhaltensmerkmalen)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05676" y="2082053"/>
            <a:ext cx="9370894" cy="4438996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Team- und Einzelübungen durchlaufen die Jugendlichen </a:t>
            </a:r>
            <a:r>
              <a:rPr lang="de-DE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sechs unterschiedliche Stationen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 dem </a:t>
            </a:r>
            <a:r>
              <a:rPr lang="de-DE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simulations- und </a:t>
            </a:r>
            <a:r>
              <a:rPr lang="de-DE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handlungsorientierten Verfahren </a:t>
            </a:r>
            <a:r>
              <a:rPr lang="de-DE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werden die verschiedenen Kompetenzen unabhängig </a:t>
            </a:r>
            <a:r>
              <a:rPr lang="de-DE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von geschlechtsspezifischen Rollenerwartungen auf die Lebens- und Arbeitswelt </a:t>
            </a:r>
            <a:r>
              <a:rPr lang="de-DE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entdeckt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7342D1B8D1C44E49A3185F5BFC230259@lgh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61" y="253862"/>
            <a:ext cx="2881826" cy="128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48" y="319609"/>
            <a:ext cx="2307358" cy="1157272"/>
          </a:xfrm>
          <a:prstGeom prst="rect">
            <a:avLst/>
          </a:prstGeom>
        </p:spPr>
      </p:pic>
      <p:pic>
        <p:nvPicPr>
          <p:cNvPr id="11" name="Inhaltsplatzhalter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36" y="3668538"/>
            <a:ext cx="2359643" cy="1522349"/>
          </a:xfrm>
          <a:prstGeom prst="rect">
            <a:avLst/>
          </a:prstGeom>
        </p:spPr>
      </p:pic>
      <p:pic>
        <p:nvPicPr>
          <p:cNvPr id="12" name="Inhaltsplatzhalter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598" y="3437478"/>
            <a:ext cx="1227560" cy="117068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849" y="3035526"/>
            <a:ext cx="1266025" cy="126602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815" y="3508215"/>
            <a:ext cx="1394615" cy="1394615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416" y="5508939"/>
            <a:ext cx="1332059" cy="1332059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015" y="5196352"/>
            <a:ext cx="1439812" cy="1080654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719" y="4022822"/>
            <a:ext cx="1069217" cy="1355123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98" y="3208582"/>
            <a:ext cx="1441996" cy="1491802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083" y="4778404"/>
            <a:ext cx="1501544" cy="1461069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824" y="5131431"/>
            <a:ext cx="1441168" cy="145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1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0611" y="1681531"/>
            <a:ext cx="9734001" cy="530409"/>
          </a:xfrm>
        </p:spPr>
        <p:txBody>
          <a:bodyPr>
            <a:normAutofit fontScale="90000"/>
          </a:bodyPr>
          <a:lstStyle/>
          <a:p>
            <a:pPr lvl="1"/>
            <a:r>
              <a:rPr lang="de-DE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Auswertung/Feedback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7342D1B8D1C44E49A3185F5BFC230259@lgh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61" y="253862"/>
            <a:ext cx="2881826" cy="128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48" y="319609"/>
            <a:ext cx="2307358" cy="1157272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00561" y="2019992"/>
            <a:ext cx="9440945" cy="88764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Rückmeldung/Auswertung in der Schule (auf Wunsch mit Eltern/Erziehungsberechtigten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Aushändigung/Übergabe der </a:t>
            </a:r>
            <a:r>
              <a:rPr lang="de-DE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Teilnahmebescheinigung</a:t>
            </a:r>
            <a:r>
              <a:rPr lang="de-DE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(und des </a:t>
            </a:r>
            <a:r>
              <a:rPr lang="de-DE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Berufswahlpasses</a:t>
            </a:r>
            <a:r>
              <a:rPr lang="de-DE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NRW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312" y="2907635"/>
            <a:ext cx="2319251" cy="326829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1562794" y="3009207"/>
            <a:ext cx="6816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de-DE" sz="13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Methodenkompetenz</a:t>
            </a: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de-DE" sz="13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Anwendung von Arbeits- und Lerntechniken</a:t>
            </a:r>
          </a:p>
          <a:p>
            <a:pPr lvl="1">
              <a:defRPr/>
            </a:pP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(Sorgfalt, Ausdauer und Antrieb, Arbeitsplanung &amp; </a:t>
            </a:r>
            <a:r>
              <a:rPr lang="de-DE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Selbständigkeit</a:t>
            </a: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defRPr/>
            </a:pPr>
            <a:endParaRPr lang="de-DE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defRPr/>
            </a:pPr>
            <a:r>
              <a:rPr lang="de-DE" sz="13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Sozialkompetenz</a:t>
            </a: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de-DE" sz="13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Umgang mit anderen Menschen</a:t>
            </a:r>
          </a:p>
          <a:p>
            <a:pPr lvl="1">
              <a:defRPr/>
            </a:pP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(Kontaktfähigkeit &amp; Kundenorientierung, Teamarbeit, </a:t>
            </a:r>
            <a:r>
              <a:rPr lang="de-DE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Konfliktfähigkeit</a:t>
            </a: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defRPr/>
            </a:pPr>
            <a:endParaRPr lang="de-DE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defRPr/>
            </a:pPr>
            <a:r>
              <a:rPr lang="de-DE" sz="13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Personale Kompetenz</a:t>
            </a:r>
            <a:r>
              <a:rPr lang="de-DE" sz="13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de-DE" sz="13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Einstellung und Persönlichkeitsmerkmale		</a:t>
            </a:r>
          </a:p>
          <a:p>
            <a:pPr lvl="1">
              <a:defRPr/>
            </a:pPr>
            <a:r>
              <a:rPr lang="de-DE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(Feinmotorik, </a:t>
            </a:r>
            <a:r>
              <a:rPr lang="de-DE" sz="1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Aufmerksamkeit/Konzentration</a:t>
            </a:r>
          </a:p>
          <a:p>
            <a:pPr lvl="1">
              <a:defRPr/>
            </a:pPr>
            <a:endParaRPr lang="de-DE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endParaRPr lang="de-DE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de-DE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keine </a:t>
            </a:r>
            <a:r>
              <a:rPr lang="de-DE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Empfehlung für einen bestimmten </a:t>
            </a:r>
            <a:r>
              <a:rPr lang="de-DE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</a:t>
            </a:r>
          </a:p>
          <a:p>
            <a:pPr lvl="1">
              <a:defRPr/>
            </a:pPr>
            <a:endParaRPr lang="de-DE" sz="16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de-DE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-&gt; </a:t>
            </a:r>
            <a:r>
              <a:rPr lang="de-DE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Hinweise </a:t>
            </a:r>
            <a:r>
              <a:rPr lang="de-DE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Impulse für die </a:t>
            </a:r>
            <a:r>
              <a:rPr lang="de-DE" sz="1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Berufsfelderkundung / das 	     	    Praktikum</a:t>
            </a:r>
            <a:endParaRPr lang="de-DE" sz="16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8168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387</Words>
  <Application>Microsoft Office PowerPoint</Application>
  <PresentationFormat>Breitbild</PresentationFormat>
  <Paragraphs>40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Tahoma</vt:lpstr>
      <vt:lpstr>Wingdings</vt:lpstr>
      <vt:lpstr>Wingdings 3</vt:lpstr>
      <vt:lpstr>Fetzen</vt:lpstr>
      <vt:lpstr>    KAoA – Kein Abschluss ohne Anschluss Übergang Schule – Beruf in NRW Die Potenzialanalyse durchgeführt bei:  </vt:lpstr>
      <vt:lpstr>Potenzialanalyse als Basis individueller Förderung mit Ziel auf Persönlichkeitsentwicklung in der Berufsorientierung  („erster Baustein“)  </vt:lpstr>
      <vt:lpstr>Merkmale des eingesetzten AC-Verfahrens   </vt:lpstr>
      <vt:lpstr>Team - und Einzelübungen: Rollenspiele, Diskussionen nach vorab definierten Verhaltensmerkmalen)   </vt:lpstr>
      <vt:lpstr>Auswertung/Feedback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Kathrin Dittmar</dc:creator>
  <cp:lastModifiedBy>F Aytas</cp:lastModifiedBy>
  <cp:revision>29</cp:revision>
  <dcterms:created xsi:type="dcterms:W3CDTF">2021-08-11T09:27:25Z</dcterms:created>
  <dcterms:modified xsi:type="dcterms:W3CDTF">2022-08-31T09:28:07Z</dcterms:modified>
</cp:coreProperties>
</file>